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2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err="1" smtClean="0"/>
              <a:t>Nataliia</a:t>
            </a:r>
            <a:r>
              <a:rPr lang="en-US" dirty="0" smtClean="0"/>
              <a:t> </a:t>
            </a:r>
            <a:r>
              <a:rPr lang="en-US" dirty="0" err="1" smtClean="0"/>
              <a:t>Nechai</a:t>
            </a:r>
            <a:endParaRPr lang="en-US" dirty="0" smtClean="0"/>
          </a:p>
          <a:p>
            <a:pPr algn="r"/>
            <a:r>
              <a:rPr lang="en-US" dirty="0" smtClean="0"/>
              <a:t>Department of Foreign Languages</a:t>
            </a:r>
          </a:p>
          <a:p>
            <a:pPr algn="r"/>
            <a:r>
              <a:rPr lang="en-US" dirty="0" smtClean="0"/>
              <a:t>NMU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Increasing Students’ participation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7467600" cy="48736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Small groups</a:t>
            </a:r>
          </a:p>
          <a:p>
            <a:r>
              <a:rPr lang="en-US" sz="3600" b="1" dirty="0" smtClean="0"/>
              <a:t>Making decisions </a:t>
            </a:r>
          </a:p>
          <a:p>
            <a:r>
              <a:rPr lang="en-US" sz="3600" b="1" dirty="0" smtClean="0"/>
              <a:t>Background knowledge</a:t>
            </a:r>
          </a:p>
          <a:p>
            <a:r>
              <a:rPr lang="en-US" sz="3600" b="1" dirty="0" smtClean="0"/>
              <a:t>Step-by-step progress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924800" cy="58702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esktop\IMG_2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495800" cy="6324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C:\Users\дом\Desktop\IMG_2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4191000" cy="62968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05200"/>
            <a:ext cx="8077200" cy="314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6962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IMG_2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228600"/>
            <a:ext cx="7391400" cy="6477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esktop\eff l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61913"/>
            <a:ext cx="9086850" cy="673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772400" cy="1143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381000"/>
            <a:ext cx="7543800" cy="6096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Illustrations + video</a:t>
            </a:r>
          </a:p>
          <a:p>
            <a:r>
              <a:rPr lang="en-US" sz="3200" b="1" dirty="0" smtClean="0"/>
              <a:t>Interaction (answering questions)</a:t>
            </a:r>
          </a:p>
          <a:p>
            <a:r>
              <a:rPr lang="en-US" sz="3200" b="1" dirty="0" smtClean="0"/>
              <a:t>Giving examples from real life</a:t>
            </a:r>
          </a:p>
          <a:p>
            <a:r>
              <a:rPr lang="en-US" sz="3200" b="1" dirty="0" smtClean="0"/>
              <a:t>Interest in the subject</a:t>
            </a:r>
          </a:p>
          <a:p>
            <a:r>
              <a:rPr lang="en-US" sz="3200" b="1" dirty="0" smtClean="0"/>
              <a:t>Qualification</a:t>
            </a:r>
          </a:p>
          <a:p>
            <a:r>
              <a:rPr lang="en-US" sz="3200" b="1" dirty="0" smtClean="0"/>
              <a:t>Intonation and tempo of speech</a:t>
            </a:r>
          </a:p>
          <a:p>
            <a:r>
              <a:rPr lang="en-US" sz="3200" b="1" dirty="0" smtClean="0"/>
              <a:t>Emotions \ smile</a:t>
            </a:r>
          </a:p>
          <a:p>
            <a:r>
              <a:rPr lang="en-US" sz="3200" b="1" dirty="0" smtClean="0"/>
              <a:t>Comfort (temperature)</a:t>
            </a:r>
          </a:p>
          <a:p>
            <a:r>
              <a:rPr lang="en-US" sz="3200" b="1" dirty="0" smtClean="0"/>
              <a:t>Attractive appearance</a:t>
            </a:r>
          </a:p>
          <a:p>
            <a:r>
              <a:rPr lang="en-US" sz="3200" b="1" dirty="0" smtClean="0"/>
              <a:t>Being strange or scary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70</TotalTime>
  <Words>60</Words>
  <Application>Microsoft Office PowerPoint</Application>
  <PresentationFormat>Экран (4:3)</PresentationFormat>
  <Paragraphs>19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Справедливость</vt:lpstr>
      <vt:lpstr>Increasing Students’ participation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Increasing Students’ participation</dc:title>
  <dc:creator>Нечай Наталия</dc:creator>
  <cp:lastModifiedBy>HP</cp:lastModifiedBy>
  <cp:revision>10</cp:revision>
  <dcterms:created xsi:type="dcterms:W3CDTF">2016-01-26T14:28:34Z</dcterms:created>
  <dcterms:modified xsi:type="dcterms:W3CDTF">2016-01-27T07:29:46Z</dcterms:modified>
</cp:coreProperties>
</file>